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embeddedFontLst>
    <p:embeddedFont>
      <p:font typeface="맑은 고딕" panose="020B0503020000020004" pitchFamily="50" charset="-127"/>
      <p:regular r:id="rId4"/>
      <p:bold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Rix고딕 B" panose="020B0600000101010101" charset="-127"/>
      <p:regular r:id="rId10"/>
    </p:embeddedFont>
    <p:embeddedFont>
      <p:font typeface="Rix고딕 EB" panose="020B0600000101010101" charset="-127"/>
      <p:regular r:id="rId11"/>
    </p:embeddedFont>
    <p:embeddedFont>
      <p:font typeface="Rix고딕 M" panose="020B0600000101010101" charset="-127"/>
      <p:regular r:id="rId12"/>
    </p:embeddedFont>
    <p:embeddedFont>
      <p:font typeface="Rix고딕 L" panose="020B0600000101010101" charset="-127"/>
      <p:regular r:id="rId13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310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slide" Target="slides/slide2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그림 9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3312" y="37824"/>
            <a:ext cx="1339538" cy="1315099"/>
          </a:xfrm>
          <a:prstGeom prst="rect">
            <a:avLst/>
          </a:prstGeom>
        </p:spPr>
      </p:pic>
      <p:pic>
        <p:nvPicPr>
          <p:cNvPr id="94" name="그림 9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127" y="9529552"/>
            <a:ext cx="3949206" cy="634921"/>
          </a:xfrm>
          <a:prstGeom prst="rect">
            <a:avLst/>
          </a:prstGeom>
        </p:spPr>
      </p:pic>
      <p:pic>
        <p:nvPicPr>
          <p:cNvPr id="56" name="그림 5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75594"/>
            <a:ext cx="7556500" cy="5342211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637263" y="4547993"/>
            <a:ext cx="497197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*</a:t>
            </a:r>
            <a:r>
              <a:rPr lang="ko-KR" altLang="en-US" sz="1200" spc="-1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주요대회 성적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(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최신 순</a:t>
            </a:r>
            <a:r>
              <a:rPr lang="en-US" altLang="ko-KR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. </a:t>
            </a:r>
            <a:r>
              <a:rPr lang="ko-KR" altLang="en-US" sz="1200" spc="-15" dirty="0" smtClean="0">
                <a:solidFill>
                  <a:srgbClr val="231F20"/>
                </a:solidFill>
                <a:latin typeface="+mn-ea"/>
                <a:cs typeface="Rix고딕 B"/>
              </a:rPr>
              <a:t>피닉스다트 공식은 물론 타사 대회 기입 가능</a:t>
            </a:r>
            <a:r>
              <a:rPr sz="1200" spc="-10" dirty="0" smtClean="0">
                <a:solidFill>
                  <a:srgbClr val="49494A"/>
                </a:solidFill>
                <a:latin typeface="+mn-ea"/>
                <a:cs typeface="Rix고딕 M"/>
              </a:rPr>
              <a:t>)</a:t>
            </a:r>
            <a:endParaRPr sz="1200" dirty="0">
              <a:latin typeface="+mn-ea"/>
              <a:cs typeface="Rix고딕 M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823523"/>
              </p:ext>
            </p:extLst>
          </p:nvPr>
        </p:nvGraphicFramePr>
        <p:xfrm>
          <a:off x="646976" y="4819650"/>
          <a:ext cx="6256868" cy="17949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3563"/>
                <a:gridCol w="424541"/>
                <a:gridCol w="2772829"/>
                <a:gridCol w="1086567"/>
                <a:gridCol w="1089368"/>
              </a:tblGrid>
              <a:tr h="358421"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12700">
                      <a:solidFill>
                        <a:srgbClr val="060101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spc="-25" dirty="0" smtClean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대 회 명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성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L w="6350">
                      <a:solidFill>
                        <a:srgbClr val="231F20"/>
                      </a:solidFill>
                      <a:prstDash val="solid"/>
                    </a:lnL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B"/>
                          <a:cs typeface="Rix고딕 B"/>
                        </a:rPr>
                        <a:t>적</a:t>
                      </a:r>
                      <a:endParaRPr sz="1200" dirty="0">
                        <a:latin typeface="Rix고딕 B"/>
                        <a:cs typeface="Rix고딕 B"/>
                      </a:endParaRPr>
                    </a:p>
                  </a:txBody>
                  <a:tcPr marL="0" marR="0" marT="62865" marB="0">
                    <a:lnR w="12700">
                      <a:solidFill>
                        <a:srgbClr val="060101"/>
                      </a:solidFill>
                      <a:prstDash val="solid"/>
                    </a:lnR>
                    <a:lnT w="12700">
                      <a:solidFill>
                        <a:srgbClr val="060101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359128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3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8001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1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200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34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lang="ko-KR" altLang="en-US"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683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59122">
                <a:tc>
                  <a:txBody>
                    <a:bodyPr/>
                    <a:lstStyle/>
                    <a:p>
                      <a:pPr marR="189865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sz="1200" dirty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년</a:t>
                      </a:r>
                      <a:endParaRPr sz="120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060101"/>
                      </a:solidFill>
                      <a:prstDash val="solid"/>
                    </a:lnL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1280" algn="r">
                        <a:lnSpc>
                          <a:spcPct val="100000"/>
                        </a:lnSpc>
                        <a:spcBef>
                          <a:spcPts val="615"/>
                        </a:spcBef>
                      </a:pPr>
                      <a:r>
                        <a:rPr lang="ko-KR" altLang="en-US" sz="1200" dirty="0" smtClean="0">
                          <a:solidFill>
                            <a:srgbClr val="231F20"/>
                          </a:solidFill>
                          <a:latin typeface="Rix고딕 M"/>
                          <a:cs typeface="Rix고딕 M"/>
                        </a:rPr>
                        <a:t>월</a:t>
                      </a:r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78105" marB="0"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endParaRPr sz="1200" dirty="0">
                        <a:latin typeface="Rix고딕 M"/>
                        <a:cs typeface="Rix고딕 M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060101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060101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7" name="object 7"/>
          <p:cNvSpPr txBox="1"/>
          <p:nvPr/>
        </p:nvSpPr>
        <p:spPr>
          <a:xfrm>
            <a:off x="1395399" y="1353540"/>
            <a:ext cx="4802022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415" algn="ctr">
              <a:lnSpc>
                <a:spcPct val="100000"/>
              </a:lnSpc>
            </a:pPr>
            <a:r>
              <a:rPr lang="ko-KR" altLang="en-US" sz="2100" b="1" spc="-15" dirty="0" err="1" smtClean="0">
                <a:solidFill>
                  <a:srgbClr val="231F20"/>
                </a:solidFill>
                <a:latin typeface="+mn-ea"/>
                <a:cs typeface="Rix고딕 L"/>
              </a:rPr>
              <a:t>피닉스스타즈</a:t>
            </a:r>
            <a:r>
              <a:rPr lang="ko-KR" altLang="en-US" sz="2100" b="1" spc="-15" dirty="0" smtClean="0">
                <a:solidFill>
                  <a:srgbClr val="231F20"/>
                </a:solidFill>
                <a:latin typeface="+mn-ea"/>
                <a:cs typeface="Rix고딕 L"/>
              </a:rPr>
              <a:t> 서류심</a:t>
            </a:r>
            <a:r>
              <a:rPr lang="ko-KR" altLang="en-US" sz="2100" b="1" spc="-15" dirty="0" smtClean="0">
                <a:solidFill>
                  <a:srgbClr val="231F20"/>
                </a:solidFill>
                <a:latin typeface="+mn-ea"/>
                <a:cs typeface="Rix고딕 L"/>
              </a:rPr>
              <a:t>사 신청서</a:t>
            </a:r>
            <a:endParaRPr lang="en-US" altLang="ko-KR" sz="2100" b="1" spc="-15" dirty="0" smtClean="0">
              <a:solidFill>
                <a:srgbClr val="231F20"/>
              </a:solidFill>
              <a:latin typeface="+mn-ea"/>
              <a:cs typeface="Rix고딕 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81776" y="6886703"/>
            <a:ext cx="530796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o-KR" altLang="en-US" sz="1000" dirty="0" err="1" smtClean="0">
                <a:latin typeface="+mn-ea"/>
                <a:cs typeface="Rix고딕 EB"/>
              </a:rPr>
              <a:t>피닉스스타즈</a:t>
            </a:r>
            <a:r>
              <a:rPr lang="ko-KR" altLang="en-US" sz="1000" dirty="0" smtClean="0">
                <a:latin typeface="+mn-ea"/>
                <a:cs typeface="Rix고딕 EB"/>
              </a:rPr>
              <a:t> 모집 요강에 따라 서류 </a:t>
            </a:r>
            <a:r>
              <a:rPr lang="ko-KR" altLang="en-US" sz="1000" dirty="0" smtClean="0">
                <a:latin typeface="+mn-ea"/>
                <a:cs typeface="Rix고딕 EB"/>
              </a:rPr>
              <a:t>심사를 신청합니다</a:t>
            </a:r>
            <a:r>
              <a:rPr lang="en-US" altLang="ko-KR" sz="1000" dirty="0" smtClean="0">
                <a:latin typeface="+mn-ea"/>
                <a:cs typeface="Rix고딕 EB"/>
              </a:rPr>
              <a:t>.</a:t>
            </a:r>
            <a:endParaRPr sz="1000" dirty="0">
              <a:latin typeface="+mn-ea"/>
              <a:cs typeface="Rix고딕 EB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95398" y="8611303"/>
            <a:ext cx="5045135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서류신청 마감일인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2018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년 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5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월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31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일까지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담당자에게 도착하여야 접수가 유효합니다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B"/>
              </a:rPr>
              <a:t>.</a:t>
            </a:r>
            <a:endParaRPr sz="1050" dirty="0">
              <a:latin typeface="+mn-ea"/>
              <a:cs typeface="Rix고딕 B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46652" y="7413187"/>
            <a:ext cx="528394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dirty="0" smtClean="0">
                <a:latin typeface="+mn-ea"/>
                <a:cs typeface="Rix고딕 B"/>
              </a:rPr>
              <a:t>신청일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00430" y="7413187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930606" y="7413187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월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60782" y="7413187"/>
            <a:ext cx="151765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>
                <a:solidFill>
                  <a:srgbClr val="231F20"/>
                </a:solidFill>
                <a:latin typeface="+mn-ea"/>
                <a:cs typeface="Rix고딕 B"/>
              </a:rPr>
              <a:t>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20303" y="7413187"/>
            <a:ext cx="418119" cy="192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231F20"/>
                </a:solidFill>
                <a:latin typeface="+mn-ea"/>
                <a:cs typeface="Rix고딕 B"/>
              </a:rPr>
              <a:t>성명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135543" y="7413187"/>
            <a:ext cx="497805" cy="179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ko-KR" altLang="en-US" sz="1200" spc="-30" dirty="0" smtClean="0">
                <a:solidFill>
                  <a:srgbClr val="6E6F71"/>
                </a:solidFill>
                <a:latin typeface="+mn-ea"/>
                <a:cs typeface="Rix고딕 B"/>
              </a:rPr>
              <a:t>서명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181776" y="8005561"/>
            <a:ext cx="980703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260"/>
              </a:lnSpc>
            </a:pPr>
            <a:r>
              <a:rPr lang="ko-KR" altLang="en-US" sz="1050" dirty="0" smtClean="0">
                <a:latin typeface="+mn-ea"/>
                <a:cs typeface="Rix고딕 M"/>
              </a:rPr>
              <a:t>신청서류 체크</a:t>
            </a:r>
            <a:endParaRPr sz="1050" dirty="0">
              <a:latin typeface="+mn-ea"/>
              <a:cs typeface="Rix고딕 M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78443" y="804389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5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5" y="0"/>
                </a:lnTo>
                <a:lnTo>
                  <a:pt x="114045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883150" y="8043892"/>
            <a:ext cx="114300" cy="114300"/>
          </a:xfrm>
          <a:custGeom>
            <a:avLst/>
            <a:gdLst/>
            <a:ahLst/>
            <a:cxnLst/>
            <a:rect l="l" t="t" r="r" b="b"/>
            <a:pathLst>
              <a:path w="114300" h="114300">
                <a:moveTo>
                  <a:pt x="114046" y="114045"/>
                </a:moveTo>
                <a:lnTo>
                  <a:pt x="0" y="114045"/>
                </a:lnTo>
                <a:lnTo>
                  <a:pt x="0" y="0"/>
                </a:lnTo>
                <a:lnTo>
                  <a:pt x="114046" y="0"/>
                </a:lnTo>
                <a:lnTo>
                  <a:pt x="114046" y="114045"/>
                </a:lnTo>
                <a:close/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505368" y="7999341"/>
            <a:ext cx="4127980" cy="171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indent="-635">
              <a:lnSpc>
                <a:spcPct val="117300"/>
              </a:lnSpc>
              <a:tabLst>
                <a:tab pos="2395855" algn="l"/>
              </a:tabLst>
            </a:pP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 여권증명사진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2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(1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부착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, 1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장 첨부 </a:t>
            </a:r>
            <a:r>
              <a:rPr lang="en-US" altLang="ko-KR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)        </a:t>
            </a:r>
            <a:r>
              <a:rPr lang="ko-KR" altLang="en-US" sz="1050" spc="-30" dirty="0" smtClean="0">
                <a:solidFill>
                  <a:srgbClr val="231F20"/>
                </a:solidFill>
                <a:latin typeface="+mn-ea"/>
                <a:cs typeface="Rix고딕 M"/>
              </a:rPr>
              <a:t>자기소개서</a:t>
            </a:r>
            <a:endParaRPr lang="en-US" altLang="ko-KR" sz="1050" spc="-30" dirty="0" smtClean="0">
              <a:solidFill>
                <a:srgbClr val="231F20"/>
              </a:solidFill>
              <a:latin typeface="+mn-ea"/>
              <a:cs typeface="Rix고딕 M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51649" y="2054225"/>
            <a:ext cx="6257290" cy="2348865"/>
          </a:xfrm>
          <a:custGeom>
            <a:avLst/>
            <a:gdLst/>
            <a:ahLst/>
            <a:cxnLst/>
            <a:rect l="l" t="t" r="r" b="b"/>
            <a:pathLst>
              <a:path w="6257290" h="2348865">
                <a:moveTo>
                  <a:pt x="0" y="0"/>
                </a:moveTo>
                <a:lnTo>
                  <a:pt x="6256870" y="0"/>
                </a:lnTo>
                <a:lnTo>
                  <a:pt x="6256870" y="2348445"/>
                </a:lnTo>
                <a:lnTo>
                  <a:pt x="0" y="2348445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060101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07541" y="2689602"/>
            <a:ext cx="80068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생년월일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07541" y="3045151"/>
            <a:ext cx="475615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현주소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7541" y="3413502"/>
            <a:ext cx="47423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mtClean="0">
                <a:latin typeface="+mn-ea"/>
                <a:cs typeface="Rix고딕 B"/>
              </a:rPr>
              <a:t>휴대폰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812032" y="3769051"/>
            <a:ext cx="376485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M"/>
              </a:rPr>
              <a:t>상호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05738" y="3925957"/>
            <a:ext cx="2589530" cy="353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100" dirty="0">
              <a:latin typeface="+mn-ea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1381125" algn="l"/>
                <a:tab pos="2306955" algn="l"/>
              </a:tabLst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다트경력</a:t>
            </a:r>
            <a:r>
              <a:rPr sz="1200" spc="-25" dirty="0">
                <a:solidFill>
                  <a:srgbClr val="231F20"/>
                </a:solidFill>
                <a:latin typeface="+mn-ea"/>
                <a:cs typeface="Rix고딕 B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년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           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개월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335439" y="3281422"/>
            <a:ext cx="983270" cy="103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endParaRPr lang="en-US" sz="1200" spc="-25" dirty="0" smtClean="0">
              <a:solidFill>
                <a:srgbClr val="231F20"/>
              </a:solidFill>
              <a:latin typeface="+mn-ea"/>
              <a:cs typeface="Rix고딕 B"/>
            </a:endParaRPr>
          </a:p>
          <a:p>
            <a:pPr marL="12700" marR="115570">
              <a:lnSpc>
                <a:spcPts val="2800"/>
              </a:lnSpc>
              <a:tabLst>
                <a:tab pos="439420" algn="l"/>
              </a:tabLst>
            </a:pPr>
            <a:r>
              <a:rPr lang="ko-KR" alt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홈숍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지역</a:t>
            </a:r>
            <a:endParaRPr sz="1200" dirty="0" smtClean="0">
              <a:latin typeface="+mn-ea"/>
              <a:cs typeface="Rix고딕 M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lang="ko-KR" altLang="en-US" sz="1200" dirty="0" err="1" smtClean="0">
                <a:latin typeface="+mn-ea"/>
                <a:cs typeface="Rix고딕 B"/>
              </a:rPr>
              <a:t>피닉스레이팅</a:t>
            </a:r>
            <a:endParaRPr sz="1200" dirty="0">
              <a:latin typeface="+mn-ea"/>
              <a:cs typeface="Rix고딕 B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44909" y="268960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 </a:t>
            </a:r>
            <a:r>
              <a:rPr lang="ko-KR" altLang="en-US" sz="1200" spc="-25" dirty="0">
                <a:solidFill>
                  <a:srgbClr val="231F20"/>
                </a:solidFill>
                <a:latin typeface="+mn-ea"/>
                <a:cs typeface="Rix고딕 M"/>
              </a:rPr>
              <a:t>년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746853" y="2689602"/>
            <a:ext cx="516762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r>
              <a:rPr lang="ko-KR" altLang="en-US" sz="1200" spc="-25" dirty="0" err="1">
                <a:solidFill>
                  <a:srgbClr val="231F20"/>
                </a:solidFill>
                <a:latin typeface="+mn-ea"/>
                <a:cs typeface="Rix고딕 M"/>
              </a:rPr>
              <a:t>월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07541" y="2265168"/>
            <a:ext cx="263438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이름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B"/>
              </a:rPr>
              <a:t> </a:t>
            </a:r>
            <a:r>
              <a:rPr lang="ko-KR" altLang="en-US" sz="1200" spc="215" dirty="0" smtClean="0">
                <a:solidFill>
                  <a:srgbClr val="231F20"/>
                </a:solidFill>
                <a:latin typeface="+mn-ea"/>
                <a:cs typeface="Rix고딕 B"/>
              </a:rPr>
              <a:t>한글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  O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</a:t>
            </a:r>
            <a:r>
              <a:rPr lang="en-US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238926" y="2265168"/>
            <a:ext cx="230031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영문</a:t>
            </a: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 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</a:t>
            </a:r>
            <a:r>
              <a:rPr lang="en-US" altLang="ko-KR" sz="1200" dirty="0" smtClean="0">
                <a:latin typeface="+mn-ea"/>
                <a:cs typeface="Rix고딕 M"/>
              </a:rPr>
              <a:t>  </a:t>
            </a:r>
            <a:r>
              <a:rPr lang="en-US" altLang="ko-KR" sz="1200" dirty="0" err="1" smtClean="0">
                <a:latin typeface="+mn-ea"/>
                <a:cs typeface="Rix고딕 M"/>
              </a:rPr>
              <a:t>O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lang="en-US" altLang="ko-KR" sz="1200" dirty="0" smtClean="0">
              <a:latin typeface="+mn-ea"/>
              <a:cs typeface="Rix고딕 M"/>
            </a:endParaRPr>
          </a:p>
          <a:p>
            <a:pPr marL="12700"/>
            <a:endParaRPr lang="en-US" altLang="ko-KR" sz="1200" dirty="0" smtClean="0">
              <a:latin typeface="+mn-ea"/>
              <a:cs typeface="Rix고딕 M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51643" y="4043536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51643" y="3689970"/>
            <a:ext cx="6257290" cy="0"/>
          </a:xfrm>
          <a:custGeom>
            <a:avLst/>
            <a:gdLst/>
            <a:ahLst/>
            <a:cxnLst/>
            <a:rect l="l" t="t" r="r" b="b"/>
            <a:pathLst>
              <a:path w="6257290">
                <a:moveTo>
                  <a:pt x="0" y="0"/>
                </a:moveTo>
                <a:lnTo>
                  <a:pt x="6256870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651643" y="3325285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51643" y="2966156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651643" y="2607028"/>
            <a:ext cx="5002530" cy="0"/>
          </a:xfrm>
          <a:custGeom>
            <a:avLst/>
            <a:gdLst/>
            <a:ahLst/>
            <a:cxnLst/>
            <a:rect l="l" t="t" r="r" b="b"/>
            <a:pathLst>
              <a:path w="5002530">
                <a:moveTo>
                  <a:pt x="0" y="0"/>
                </a:moveTo>
                <a:lnTo>
                  <a:pt x="5002447" y="0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4186473" y="2608262"/>
            <a:ext cx="0" cy="358775"/>
          </a:xfrm>
          <a:custGeom>
            <a:avLst/>
            <a:gdLst/>
            <a:ahLst/>
            <a:cxnLst/>
            <a:rect l="l" t="t" r="r" b="b"/>
            <a:pathLst>
              <a:path h="358775">
                <a:moveTo>
                  <a:pt x="0" y="0"/>
                </a:moveTo>
                <a:lnTo>
                  <a:pt x="0" y="358775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341928" y="3324225"/>
            <a:ext cx="0" cy="1062990"/>
          </a:xfrm>
          <a:custGeom>
            <a:avLst/>
            <a:gdLst/>
            <a:ahLst/>
            <a:cxnLst/>
            <a:rect l="l" t="t" r="r" b="b"/>
            <a:pathLst>
              <a:path h="1062989">
                <a:moveTo>
                  <a:pt x="0" y="0"/>
                </a:moveTo>
                <a:lnTo>
                  <a:pt x="0" y="1062837"/>
                </a:lnTo>
              </a:path>
            </a:pathLst>
          </a:custGeom>
          <a:ln w="635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422714" y="2689602"/>
            <a:ext cx="156949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39725" algn="l"/>
                <a:tab pos="836930" algn="l"/>
              </a:tabLst>
            </a:pPr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일</a:t>
            </a:r>
            <a:r>
              <a:rPr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	</a:t>
            </a:r>
            <a:r>
              <a:rPr lang="ko-KR" alt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성별    남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9251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218155" y="2723634"/>
            <a:ext cx="160020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ko-KR" altLang="en-US" sz="1200" dirty="0" smtClean="0">
                <a:latin typeface="+mn-ea"/>
                <a:cs typeface="Rix고딕 M"/>
              </a:rPr>
              <a:t>여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5407799" y="2726270"/>
            <a:ext cx="131445" cy="131445"/>
          </a:xfrm>
          <a:custGeom>
            <a:avLst/>
            <a:gdLst/>
            <a:ahLst/>
            <a:cxnLst/>
            <a:rect l="l" t="t" r="r" b="b"/>
            <a:pathLst>
              <a:path w="131445" h="131444">
                <a:moveTo>
                  <a:pt x="131229" y="131229"/>
                </a:moveTo>
                <a:lnTo>
                  <a:pt x="0" y="131229"/>
                </a:lnTo>
                <a:lnTo>
                  <a:pt x="0" y="0"/>
                </a:lnTo>
                <a:lnTo>
                  <a:pt x="131229" y="0"/>
                </a:lnTo>
                <a:lnTo>
                  <a:pt x="131229" y="131229"/>
                </a:lnTo>
                <a:close/>
              </a:path>
            </a:pathLst>
          </a:custGeom>
          <a:ln w="952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5654090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641975" y="2058759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60005" y="1619999"/>
                </a:moveTo>
                <a:lnTo>
                  <a:pt x="0" y="1619999"/>
                </a:lnTo>
                <a:lnTo>
                  <a:pt x="0" y="0"/>
                </a:lnTo>
                <a:lnTo>
                  <a:pt x="1260005" y="0"/>
                </a:lnTo>
                <a:lnTo>
                  <a:pt x="1260005" y="1619999"/>
                </a:lnTo>
                <a:close/>
              </a:path>
            </a:pathLst>
          </a:custGeom>
          <a:ln w="25400">
            <a:solidFill>
              <a:srgbClr val="2E2E2E"/>
            </a:solidFill>
          </a:ln>
        </p:spPr>
        <p:txBody>
          <a:bodyPr wrap="square" lIns="0" tIns="0" rIns="0" bIns="0" rtlCol="0"/>
          <a:lstStyle/>
          <a:p>
            <a:endParaRPr>
              <a:latin typeface="+mn-e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6069769" y="2715659"/>
            <a:ext cx="429259" cy="415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900" spc="-15" dirty="0">
                <a:solidFill>
                  <a:srgbClr val="B7B7BA"/>
                </a:solidFill>
                <a:latin typeface="+mn-ea"/>
                <a:cs typeface="Rix고딕 L"/>
              </a:rPr>
              <a:t>여권사진  3.5X4.5</a:t>
            </a:r>
            <a:endParaRPr sz="900" dirty="0">
              <a:latin typeface="+mn-ea"/>
              <a:cs typeface="Rix고딕 L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220863" y="372688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 @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127325" y="3367897"/>
            <a:ext cx="18226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O1O – OOOO - OOOO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76834" y="3719065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164754" y="3731248"/>
            <a:ext cx="7364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673287" y="407824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9050" y="4071834"/>
            <a:ext cx="4196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387850" y="4085245"/>
            <a:ext cx="964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  </a:t>
            </a:r>
            <a:r>
              <a:rPr lang="en-US" altLang="ko-KR" sz="1200" spc="-25" dirty="0" err="1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lang="en-US" altLang="ko-KR" sz="1200" dirty="0" smtClean="0">
              <a:latin typeface="+mn-ea"/>
              <a:cs typeface="Rix고딕 B"/>
            </a:endParaRPr>
          </a:p>
        </p:txBody>
      </p:sp>
      <p:sp>
        <p:nvSpPr>
          <p:cNvPr id="63" name="object 30"/>
          <p:cNvSpPr txBox="1"/>
          <p:nvPr/>
        </p:nvSpPr>
        <p:spPr>
          <a:xfrm>
            <a:off x="1798147" y="74041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4" name="object 30"/>
          <p:cNvSpPr txBox="1"/>
          <p:nvPr/>
        </p:nvSpPr>
        <p:spPr>
          <a:xfrm>
            <a:off x="2663485" y="740942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5" name="object 30"/>
          <p:cNvSpPr txBox="1"/>
          <p:nvPr/>
        </p:nvSpPr>
        <p:spPr>
          <a:xfrm>
            <a:off x="3295268" y="7414221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66" name="object 30"/>
          <p:cNvSpPr txBox="1"/>
          <p:nvPr/>
        </p:nvSpPr>
        <p:spPr>
          <a:xfrm>
            <a:off x="4788004" y="7426367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5" name="object 30"/>
          <p:cNvSpPr txBox="1"/>
          <p:nvPr/>
        </p:nvSpPr>
        <p:spPr>
          <a:xfrm>
            <a:off x="730614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6" name="object 30"/>
          <p:cNvSpPr txBox="1"/>
          <p:nvPr/>
        </p:nvSpPr>
        <p:spPr>
          <a:xfrm>
            <a:off x="1473486" y="5261112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7" name="object 30"/>
          <p:cNvSpPr txBox="1"/>
          <p:nvPr/>
        </p:nvSpPr>
        <p:spPr>
          <a:xfrm>
            <a:off x="730588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8" name="object 30"/>
          <p:cNvSpPr txBox="1"/>
          <p:nvPr/>
        </p:nvSpPr>
        <p:spPr>
          <a:xfrm>
            <a:off x="1473460" y="561594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79" name="object 30"/>
          <p:cNvSpPr txBox="1"/>
          <p:nvPr/>
        </p:nvSpPr>
        <p:spPr>
          <a:xfrm>
            <a:off x="729287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0" name="object 30"/>
          <p:cNvSpPr txBox="1"/>
          <p:nvPr/>
        </p:nvSpPr>
        <p:spPr>
          <a:xfrm>
            <a:off x="1472159" y="59737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1" name="object 30"/>
          <p:cNvSpPr txBox="1"/>
          <p:nvPr/>
        </p:nvSpPr>
        <p:spPr>
          <a:xfrm>
            <a:off x="729261" y="6322455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2" name="object 30"/>
          <p:cNvSpPr txBox="1"/>
          <p:nvPr/>
        </p:nvSpPr>
        <p:spPr>
          <a:xfrm>
            <a:off x="1472133" y="6337300"/>
            <a:ext cx="74284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3" name="object 30"/>
          <p:cNvSpPr txBox="1"/>
          <p:nvPr/>
        </p:nvSpPr>
        <p:spPr>
          <a:xfrm>
            <a:off x="2011402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4" name="object 30"/>
          <p:cNvSpPr txBox="1"/>
          <p:nvPr/>
        </p:nvSpPr>
        <p:spPr>
          <a:xfrm>
            <a:off x="2011402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5" name="object 30"/>
          <p:cNvSpPr txBox="1"/>
          <p:nvPr/>
        </p:nvSpPr>
        <p:spPr>
          <a:xfrm>
            <a:off x="2011402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6" name="object 30"/>
          <p:cNvSpPr txBox="1"/>
          <p:nvPr/>
        </p:nvSpPr>
        <p:spPr>
          <a:xfrm>
            <a:off x="2010139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7" name="object 30"/>
          <p:cNvSpPr txBox="1"/>
          <p:nvPr/>
        </p:nvSpPr>
        <p:spPr>
          <a:xfrm>
            <a:off x="4813295" y="5256653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8" name="object 30"/>
          <p:cNvSpPr txBox="1"/>
          <p:nvPr/>
        </p:nvSpPr>
        <p:spPr>
          <a:xfrm>
            <a:off x="4813295" y="5612466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89" name="object 30"/>
          <p:cNvSpPr txBox="1"/>
          <p:nvPr/>
        </p:nvSpPr>
        <p:spPr>
          <a:xfrm>
            <a:off x="4813295" y="5964640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0" name="object 30"/>
          <p:cNvSpPr txBox="1"/>
          <p:nvPr/>
        </p:nvSpPr>
        <p:spPr>
          <a:xfrm>
            <a:off x="4812032" y="6323489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93" name="object 30"/>
          <p:cNvSpPr txBox="1"/>
          <p:nvPr/>
        </p:nvSpPr>
        <p:spPr>
          <a:xfrm>
            <a:off x="1181776" y="3050978"/>
            <a:ext cx="2452647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200" spc="-25" dirty="0" smtClean="0">
                <a:solidFill>
                  <a:srgbClr val="231F20"/>
                </a:solidFill>
                <a:latin typeface="+mn-ea"/>
                <a:cs typeface="Rix고딕 M"/>
              </a:rPr>
              <a:t>OOOOOOOOOOOO</a:t>
            </a:r>
            <a:endParaRPr sz="1200" dirty="0">
              <a:latin typeface="+mn-ea"/>
              <a:cs typeface="Rix고딕 M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36597" y="3689970"/>
            <a:ext cx="2514349" cy="3535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ko-KR" altLang="en-US" sz="1300" spc="-25" dirty="0" err="1" smtClean="0">
                <a:solidFill>
                  <a:srgbClr val="231F20"/>
                </a:solidFill>
                <a:latin typeface="+mn-ea"/>
                <a:cs typeface="Rix고딕 B"/>
              </a:rPr>
              <a:t>이메일</a:t>
            </a:r>
            <a:endParaRPr lang="ko-KR" altLang="en-US" sz="1300" spc="-25" dirty="0">
              <a:solidFill>
                <a:srgbClr val="231F20"/>
              </a:solidFill>
              <a:latin typeface="+mn-ea"/>
              <a:cs typeface="Rix고딕 B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30250" y="393700"/>
            <a:ext cx="6248400" cy="990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- </a:t>
            </a:r>
            <a:r>
              <a:rPr lang="ko-KR" altLang="en-US" dirty="0" smtClean="0"/>
              <a:t>자기 소개서 </a:t>
            </a:r>
            <a:r>
              <a:rPr lang="en-US" altLang="ko-KR" dirty="0" smtClean="0"/>
              <a:t>-</a:t>
            </a:r>
          </a:p>
          <a:p>
            <a:pPr algn="ctr"/>
            <a:endParaRPr lang="en-US" altLang="ko-KR" dirty="0" smtClean="0"/>
          </a:p>
          <a:p>
            <a:pPr marL="342900" indent="-342900">
              <a:buAutoNum type="arabicPeriod"/>
            </a:pPr>
            <a:r>
              <a:rPr lang="ko-KR" altLang="en-US" sz="1300" dirty="0" smtClean="0"/>
              <a:t>지원 동기</a:t>
            </a: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r>
              <a:rPr lang="ko-KR" altLang="en-US" sz="1300" dirty="0" smtClean="0"/>
              <a:t>입단 후 활동계획</a:t>
            </a: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>
              <a:buAutoNum type="arabicPeriod"/>
            </a:pPr>
            <a:r>
              <a:rPr lang="ko-KR" altLang="en-US" sz="1300" dirty="0" smtClean="0"/>
              <a:t>피닉스다트에 대한 의견</a:t>
            </a:r>
            <a:endParaRPr lang="en-US" altLang="ko-KR" sz="1300" dirty="0" smtClean="0"/>
          </a:p>
          <a:p>
            <a:pPr marL="342900" indent="-342900">
              <a:buAutoNum type="arabicPeriod"/>
            </a:pPr>
            <a:endParaRPr lang="en-US" altLang="ko-KR" sz="1300" dirty="0"/>
          </a:p>
          <a:p>
            <a:pPr marL="342900" indent="-342900">
              <a:buAutoNum type="arabicPeriod"/>
            </a:pPr>
            <a:endParaRPr lang="en-US" altLang="ko-KR" sz="1300" dirty="0" smtClean="0"/>
          </a:p>
          <a:p>
            <a:pPr marL="342900" indent="-342900" algn="ctr">
              <a:buAutoNum type="arabicPeriod"/>
            </a:pPr>
            <a:endParaRPr lang="en-US" altLang="ko-KR" dirty="0"/>
          </a:p>
          <a:p>
            <a:pPr marL="342900" indent="-342900" algn="ctr">
              <a:buAutoNum type="arabicPeriod"/>
            </a:pPr>
            <a:endParaRPr lang="en-US" altLang="ko-KR" dirty="0" smtClean="0"/>
          </a:p>
          <a:p>
            <a:pPr marL="342900" indent="-342900" algn="ctr">
              <a:buAutoNum type="arabicPeriod"/>
            </a:pPr>
            <a:endParaRPr lang="en-US" altLang="ko-KR" dirty="0"/>
          </a:p>
          <a:p>
            <a:pPr marL="342900" indent="-342900" algn="ctr">
              <a:buAutoNum type="arabicPeriod"/>
            </a:pPr>
            <a:endParaRPr lang="en-US" altLang="ko-KR" dirty="0" smtClean="0"/>
          </a:p>
          <a:p>
            <a:pPr marL="342900" indent="-342900" algn="ctr">
              <a:buAutoNum type="arabicPeriod"/>
            </a:pPr>
            <a:endParaRPr lang="en-US" altLang="ko-KR" dirty="0"/>
          </a:p>
          <a:p>
            <a:pPr marL="342900" indent="-342900" algn="ctr">
              <a:buAutoNum type="arabicPeriod"/>
            </a:pPr>
            <a:endParaRPr lang="en-US" altLang="ko-KR" dirty="0" smtClean="0"/>
          </a:p>
          <a:p>
            <a:pPr marL="342900" indent="-342900" algn="ctr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56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</TotalTime>
  <Words>147</Words>
  <Application>Microsoft Office PowerPoint</Application>
  <PresentationFormat>사용자 지정</PresentationFormat>
  <Paragraphs>110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맑은 고딕</vt:lpstr>
      <vt:lpstr>Calibri</vt:lpstr>
      <vt:lpstr>Rix고딕 B</vt:lpstr>
      <vt:lpstr>Rix고딕 EB</vt:lpstr>
      <vt:lpstr>Rix고딕 M</vt:lpstr>
      <vt:lpstr>Rix고딕 L</vt:lpstr>
      <vt:lpstr>Times New Roman</vt:lpstr>
      <vt:lpstr>Office Theme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퍼펙트 참가신청서</dc:title>
  <dc:creator>ssoon</dc:creator>
  <cp:lastModifiedBy>user</cp:lastModifiedBy>
  <cp:revision>47</cp:revision>
  <dcterms:created xsi:type="dcterms:W3CDTF">2016-12-27T14:41:12Z</dcterms:created>
  <dcterms:modified xsi:type="dcterms:W3CDTF">2018-05-16T09:09:20Z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2016-12-27T00:00:00Z</vt:filetime>
  </property>
  <property fmtid="{D5CDD505-2E9C-101B-9397-08002B2CF9AE}" pid="3" name="Creator">
    <vt:lpwstr>Adobe Illustrator CC 2017 (Windows)</vt:lpwstr>
  </property>
  <property fmtid="{D5CDD505-2E9C-101B-9397-08002B2CF9AE}" pid="4" name="LastSaved">
    <vt:filetime>2016-12-27T00:00:00Z</vt:filetime>
  </property>
</Properties>
</file>